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928400" y="1505902"/>
            <a:ext cx="8574622" cy="2616199"/>
          </a:xfrm>
        </p:spPr>
        <p:txBody>
          <a:bodyPr/>
          <a:lstStyle/>
          <a:p>
            <a:r>
              <a:rPr lang="sv-SE" dirty="0" err="1"/>
              <a:t>Drawing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perspectives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draw</a:t>
            </a:r>
            <a:r>
              <a:rPr lang="sv-SE" dirty="0"/>
              <a:t> a </a:t>
            </a:r>
            <a:r>
              <a:rPr lang="sv-SE" dirty="0" err="1"/>
              <a:t>room</a:t>
            </a:r>
            <a:r>
              <a:rPr lang="sv-SE" dirty="0"/>
              <a:t>, step by step.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104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This</a:t>
            </a:r>
            <a:r>
              <a:rPr lang="sv-SE" dirty="0"/>
              <a:t> is an </a:t>
            </a:r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it </a:t>
            </a:r>
            <a:r>
              <a:rPr lang="sv-SE" dirty="0" err="1"/>
              <a:t>can</a:t>
            </a:r>
            <a:r>
              <a:rPr lang="sv-SE" dirty="0"/>
              <a:t> look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finished</a:t>
            </a:r>
            <a:r>
              <a:rPr lang="sv-SE" dirty="0"/>
              <a:t>!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6971" y="2124021"/>
            <a:ext cx="3357796" cy="4772423"/>
          </a:xfrm>
        </p:spPr>
      </p:pic>
    </p:spTree>
    <p:extLst>
      <p:ext uri="{BB962C8B-B14F-4D97-AF65-F5344CB8AC3E}">
        <p14:creationId xmlns:p14="http://schemas.microsoft.com/office/powerpoint/2010/main" val="27965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Each</a:t>
            </a:r>
            <a:r>
              <a:rPr lang="sv-SE" dirty="0"/>
              <a:t> student </a:t>
            </a:r>
            <a:r>
              <a:rPr lang="sv-SE" dirty="0" err="1"/>
              <a:t>need</a:t>
            </a:r>
            <a:r>
              <a:rPr lang="sv-SE" dirty="0"/>
              <a:t> the </a:t>
            </a:r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items</a:t>
            </a:r>
            <a:r>
              <a:rPr lang="sv-SE" dirty="0"/>
              <a:t>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A4 paper, long </a:t>
            </a:r>
            <a:r>
              <a:rPr lang="sv-SE" dirty="0" err="1"/>
              <a:t>ruler</a:t>
            </a:r>
            <a:r>
              <a:rPr lang="sv-SE" dirty="0"/>
              <a:t>, pen och </a:t>
            </a:r>
            <a:r>
              <a:rPr lang="sv-SE" dirty="0" err="1"/>
              <a:t>rubber</a:t>
            </a:r>
            <a:r>
              <a:rPr lang="sv-SE" dirty="0"/>
              <a:t>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794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5081382" cy="1752599"/>
          </a:xfrm>
        </p:spPr>
        <p:txBody>
          <a:bodyPr/>
          <a:lstStyle/>
          <a:p>
            <a:r>
              <a:rPr lang="sv-SE" dirty="0"/>
              <a:t>Step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4311" y="2218545"/>
            <a:ext cx="5081382" cy="4167266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Start by </a:t>
            </a:r>
            <a:r>
              <a:rPr lang="sv-SE" dirty="0" err="1"/>
              <a:t>making</a:t>
            </a:r>
            <a:r>
              <a:rPr lang="sv-SE" dirty="0"/>
              <a:t>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diagonally</a:t>
            </a:r>
            <a:r>
              <a:rPr lang="sv-SE" dirty="0"/>
              <a:t> from corner to corner, so </a:t>
            </a:r>
            <a:r>
              <a:rPr lang="sv-SE" dirty="0" err="1"/>
              <a:t>that</a:t>
            </a:r>
            <a:r>
              <a:rPr lang="sv-SE" dirty="0"/>
              <a:t> a cross is </a:t>
            </a:r>
            <a:r>
              <a:rPr lang="sv-SE" dirty="0" err="1"/>
              <a:t>created</a:t>
            </a:r>
            <a:r>
              <a:rPr lang="sv-SE" dirty="0"/>
              <a:t> in the </a:t>
            </a:r>
            <a:r>
              <a:rPr lang="sv-SE" dirty="0" err="1"/>
              <a:t>middle</a:t>
            </a:r>
            <a:r>
              <a:rPr lang="sv-SE" dirty="0"/>
              <a:t>.</a:t>
            </a:r>
          </a:p>
          <a:p>
            <a:r>
              <a:rPr lang="sv-SE" dirty="0" err="1"/>
              <a:t>That</a:t>
            </a:r>
            <a:r>
              <a:rPr lang="sv-SE" dirty="0"/>
              <a:t> cross is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b="1" dirty="0" err="1"/>
              <a:t>centerpoint</a:t>
            </a:r>
            <a:r>
              <a:rPr lang="sv-SE" b="1" dirty="0"/>
              <a:t>.</a:t>
            </a:r>
          </a:p>
          <a:p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aslo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b="1" dirty="0" err="1"/>
              <a:t>horizontal</a:t>
            </a:r>
            <a:r>
              <a:rPr lang="sv-SE" b="1" dirty="0"/>
              <a:t> </a:t>
            </a:r>
            <a:r>
              <a:rPr lang="sv-SE" b="1" dirty="0" err="1"/>
              <a:t>line</a:t>
            </a:r>
            <a:r>
              <a:rPr lang="sv-SE" dirty="0"/>
              <a:t>. Everything </a:t>
            </a:r>
            <a:r>
              <a:rPr lang="sv-SE" dirty="0" err="1"/>
              <a:t>above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tilt</a:t>
            </a:r>
            <a:r>
              <a:rPr lang="sv-SE" dirty="0"/>
              <a:t> </a:t>
            </a:r>
            <a:r>
              <a:rPr lang="sv-SE" dirty="0" err="1"/>
              <a:t>downwards</a:t>
            </a:r>
            <a:r>
              <a:rPr lang="sv-SE" dirty="0"/>
              <a:t> </a:t>
            </a:r>
            <a:r>
              <a:rPr lang="sv-SE" dirty="0" err="1"/>
              <a:t>toward</a:t>
            </a:r>
            <a:r>
              <a:rPr lang="sv-SE" dirty="0"/>
              <a:t> the </a:t>
            </a:r>
            <a:r>
              <a:rPr lang="sv-SE" dirty="0" err="1"/>
              <a:t>centerpoint</a:t>
            </a:r>
            <a:r>
              <a:rPr lang="sv-SE" dirty="0"/>
              <a:t>, </a:t>
            </a:r>
            <a:r>
              <a:rPr lang="sv-SE" dirty="0" err="1"/>
              <a:t>everything</a:t>
            </a:r>
            <a:r>
              <a:rPr lang="sv-SE" dirty="0"/>
              <a:t> </a:t>
            </a:r>
            <a:r>
              <a:rPr lang="sv-SE" dirty="0" err="1"/>
              <a:t>below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tilt</a:t>
            </a:r>
            <a:r>
              <a:rPr lang="sv-SE" dirty="0"/>
              <a:t> </a:t>
            </a:r>
            <a:r>
              <a:rPr lang="sv-SE" dirty="0" err="1"/>
              <a:t>upwards</a:t>
            </a:r>
            <a:r>
              <a:rPr lang="sv-SE" dirty="0"/>
              <a:t> </a:t>
            </a:r>
            <a:r>
              <a:rPr lang="sv-SE" dirty="0" err="1"/>
              <a:t>toward</a:t>
            </a:r>
            <a:r>
              <a:rPr lang="sv-SE" dirty="0"/>
              <a:t> the </a:t>
            </a:r>
            <a:r>
              <a:rPr lang="sv-SE" dirty="0" err="1"/>
              <a:t>centerpoint</a:t>
            </a:r>
            <a:r>
              <a:rPr lang="sv-SE" dirty="0"/>
              <a:t>. The </a:t>
            </a:r>
            <a:r>
              <a:rPr lang="sv-SE" dirty="0" err="1"/>
              <a:t>horizontal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don´t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to </a:t>
            </a:r>
            <a:r>
              <a:rPr lang="sv-SE" dirty="0" err="1"/>
              <a:t>draw</a:t>
            </a:r>
            <a:r>
              <a:rPr lang="sv-SE" dirty="0"/>
              <a:t>.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874" y="1142070"/>
            <a:ext cx="4013809" cy="52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8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484312" y="685800"/>
            <a:ext cx="5081382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dirty="0"/>
              <a:t>Step 2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1484311" y="2218545"/>
            <a:ext cx="5081382" cy="4167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going to make it look like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standing</a:t>
            </a:r>
            <a:r>
              <a:rPr lang="sv-SE" dirty="0"/>
              <a:t> and </a:t>
            </a:r>
            <a:r>
              <a:rPr lang="sv-SE" dirty="0" err="1"/>
              <a:t>looking</a:t>
            </a:r>
            <a:r>
              <a:rPr lang="sv-SE" dirty="0"/>
              <a:t> </a:t>
            </a:r>
            <a:r>
              <a:rPr lang="sv-SE" dirty="0" err="1"/>
              <a:t>towards</a:t>
            </a:r>
            <a:r>
              <a:rPr lang="sv-SE" dirty="0"/>
              <a:t> a </a:t>
            </a:r>
            <a:r>
              <a:rPr lang="sv-SE" dirty="0" err="1"/>
              <a:t>wall</a:t>
            </a:r>
            <a:r>
              <a:rPr lang="sv-SE" dirty="0"/>
              <a:t>.</a:t>
            </a:r>
          </a:p>
          <a:p>
            <a:r>
              <a:rPr lang="sv-SE" dirty="0" err="1"/>
              <a:t>Measure</a:t>
            </a:r>
            <a:r>
              <a:rPr lang="sv-SE" dirty="0"/>
              <a:t> 5 cm from the </a:t>
            </a:r>
            <a:r>
              <a:rPr lang="sv-SE" dirty="0" err="1"/>
              <a:t>centerpoint</a:t>
            </a:r>
            <a:r>
              <a:rPr lang="sv-SE" dirty="0"/>
              <a:t> </a:t>
            </a:r>
            <a:r>
              <a:rPr lang="sv-SE" dirty="0" err="1"/>
              <a:t>along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diagonally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and make a </a:t>
            </a:r>
            <a:r>
              <a:rPr lang="sv-SE" dirty="0" err="1"/>
              <a:t>dot</a:t>
            </a:r>
            <a:r>
              <a:rPr lang="sv-SE" dirty="0"/>
              <a:t>.</a:t>
            </a:r>
          </a:p>
          <a:p>
            <a:r>
              <a:rPr lang="sv-SE" dirty="0"/>
              <a:t>Draw </a:t>
            </a:r>
            <a:r>
              <a:rPr lang="sv-SE" dirty="0" err="1"/>
              <a:t>lines</a:t>
            </a:r>
            <a:r>
              <a:rPr lang="sv-SE" dirty="0"/>
              <a:t> in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dot</a:t>
            </a:r>
            <a:r>
              <a:rPr lang="sv-SE" dirty="0"/>
              <a:t>.</a:t>
            </a:r>
          </a:p>
          <a:p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made</a:t>
            </a:r>
            <a:r>
              <a:rPr lang="sv-SE" dirty="0"/>
              <a:t> a </a:t>
            </a:r>
            <a:r>
              <a:rPr lang="sv-SE" dirty="0" err="1"/>
              <a:t>rectangle</a:t>
            </a:r>
            <a:r>
              <a:rPr lang="sv-SE" dirty="0"/>
              <a:t> in the </a:t>
            </a:r>
            <a:r>
              <a:rPr lang="sv-SE" dirty="0" err="1"/>
              <a:t>middle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paper.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872" y="1142069"/>
            <a:ext cx="4098050" cy="524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3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>
          <a:xfrm>
            <a:off x="1484312" y="685800"/>
            <a:ext cx="5081382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dirty="0"/>
              <a:t>Step 3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484311" y="2218544"/>
            <a:ext cx="5081382" cy="434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make it look like </a:t>
            </a:r>
            <a:r>
              <a:rPr lang="sv-SE" dirty="0" err="1"/>
              <a:t>there</a:t>
            </a:r>
            <a:r>
              <a:rPr lang="sv-SE" dirty="0"/>
              <a:t> is a door on the </a:t>
            </a:r>
            <a:r>
              <a:rPr lang="sv-SE" dirty="0" err="1"/>
              <a:t>left</a:t>
            </a:r>
            <a:r>
              <a:rPr lang="sv-SE" dirty="0"/>
              <a:t>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wall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 err="1"/>
              <a:t>Remember</a:t>
            </a:r>
            <a:r>
              <a:rPr lang="sv-SE" dirty="0"/>
              <a:t>: All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vertial</a:t>
            </a:r>
            <a:r>
              <a:rPr lang="sv-SE" dirty="0"/>
              <a:t> in </a:t>
            </a:r>
            <a:r>
              <a:rPr lang="sv-SE" dirty="0" err="1"/>
              <a:t>reality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vertical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draw</a:t>
            </a:r>
            <a:r>
              <a:rPr lang="sv-SE" dirty="0"/>
              <a:t> in </a:t>
            </a:r>
            <a:r>
              <a:rPr lang="sv-SE" dirty="0" err="1"/>
              <a:t>perspective</a:t>
            </a:r>
            <a:r>
              <a:rPr lang="sv-SE" dirty="0"/>
              <a:t>. </a:t>
            </a:r>
          </a:p>
          <a:p>
            <a:r>
              <a:rPr lang="sv-SE" dirty="0"/>
              <a:t>Draw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parallel</a:t>
            </a:r>
            <a:r>
              <a:rPr lang="sv-SE" dirty="0"/>
              <a:t> from the </a:t>
            </a:r>
            <a:r>
              <a:rPr lang="sv-SE" dirty="0" err="1"/>
              <a:t>left</a:t>
            </a:r>
            <a:r>
              <a:rPr lang="sv-SE" dirty="0"/>
              <a:t> </a:t>
            </a:r>
            <a:r>
              <a:rPr lang="sv-SE" dirty="0" err="1"/>
              <a:t>diagonally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and </a:t>
            </a:r>
            <a:r>
              <a:rPr lang="sv-SE" dirty="0" err="1"/>
              <a:t>upwards</a:t>
            </a:r>
            <a:r>
              <a:rPr lang="sv-SE" dirty="0"/>
              <a:t>.</a:t>
            </a:r>
          </a:p>
          <a:p>
            <a:r>
              <a:rPr lang="sv-SE" dirty="0"/>
              <a:t>The </a:t>
            </a:r>
            <a:r>
              <a:rPr lang="sv-SE" dirty="0" err="1"/>
              <a:t>upper</a:t>
            </a:r>
            <a:r>
              <a:rPr lang="sv-SE" dirty="0"/>
              <a:t> </a:t>
            </a:r>
            <a:r>
              <a:rPr lang="sv-SE" dirty="0" err="1"/>
              <a:t>edge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door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lean</a:t>
            </a:r>
            <a:r>
              <a:rPr lang="sv-SE" dirty="0"/>
              <a:t> </a:t>
            </a:r>
            <a:r>
              <a:rPr lang="sv-SE" dirty="0" err="1"/>
              <a:t>towards</a:t>
            </a:r>
            <a:r>
              <a:rPr lang="sv-SE" dirty="0"/>
              <a:t> the </a:t>
            </a:r>
            <a:r>
              <a:rPr lang="sv-SE" dirty="0" err="1"/>
              <a:t>centerpoint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sketch. </a:t>
            </a:r>
          </a:p>
          <a:p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want</a:t>
            </a:r>
            <a:r>
              <a:rPr lang="sv-SE" dirty="0"/>
              <a:t> the door to transform </a:t>
            </a:r>
            <a:r>
              <a:rPr lang="sv-SE" dirty="0" err="1"/>
              <a:t>into</a:t>
            </a:r>
            <a:r>
              <a:rPr lang="sv-SE" dirty="0"/>
              <a:t> a </a:t>
            </a:r>
            <a:r>
              <a:rPr lang="sv-SE" dirty="0" err="1"/>
              <a:t>hallway</a:t>
            </a:r>
            <a:r>
              <a:rPr lang="sv-SE" dirty="0"/>
              <a:t> or </a:t>
            </a:r>
            <a:r>
              <a:rPr lang="sv-SE" dirty="0" err="1"/>
              <a:t>room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make </a:t>
            </a:r>
            <a:r>
              <a:rPr lang="sv-SE" dirty="0" err="1"/>
              <a:t>another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. (</a:t>
            </a:r>
            <a:r>
              <a:rPr lang="sv-SE" dirty="0" err="1"/>
              <a:t>see</a:t>
            </a:r>
            <a:r>
              <a:rPr lang="sv-SE" dirty="0"/>
              <a:t> the </a:t>
            </a:r>
            <a:r>
              <a:rPr lang="sv-SE" dirty="0" err="1"/>
              <a:t>dotted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.)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871" y="1019796"/>
            <a:ext cx="4142306" cy="541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5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>
          <a:xfrm>
            <a:off x="1484312" y="685800"/>
            <a:ext cx="5081382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dirty="0"/>
              <a:t>Step 4</a:t>
            </a:r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484311" y="2218544"/>
            <a:ext cx="5081382" cy="4347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now</a:t>
            </a:r>
            <a:r>
              <a:rPr lang="sv-SE" dirty="0"/>
              <a:t> going to </a:t>
            </a:r>
            <a:r>
              <a:rPr lang="sv-SE" dirty="0" err="1"/>
              <a:t>draw</a:t>
            </a:r>
            <a:r>
              <a:rPr lang="sv-SE" dirty="0"/>
              <a:t> a </a:t>
            </a:r>
            <a:r>
              <a:rPr lang="sv-SE" dirty="0" err="1"/>
              <a:t>window</a:t>
            </a:r>
            <a:r>
              <a:rPr lang="sv-SE" dirty="0"/>
              <a:t> on the right </a:t>
            </a:r>
            <a:r>
              <a:rPr lang="sv-SE" dirty="0" err="1"/>
              <a:t>wall</a:t>
            </a:r>
            <a:r>
              <a:rPr lang="sv-SE" dirty="0"/>
              <a:t>.</a:t>
            </a:r>
          </a:p>
          <a:p>
            <a:r>
              <a:rPr lang="sv-SE" dirty="0"/>
              <a:t>Draw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parallel</a:t>
            </a:r>
            <a:r>
              <a:rPr lang="sv-SE" dirty="0"/>
              <a:t> </a:t>
            </a:r>
            <a:r>
              <a:rPr lang="sv-SE" dirty="0" err="1"/>
              <a:t>vertical</a:t>
            </a:r>
            <a:r>
              <a:rPr lang="sv-SE" dirty="0"/>
              <a:t> </a:t>
            </a:r>
            <a:r>
              <a:rPr lang="sv-SE" dirty="0" err="1"/>
              <a:t>lines</a:t>
            </a:r>
            <a:r>
              <a:rPr lang="sv-SE" dirty="0"/>
              <a:t> on the </a:t>
            </a:r>
            <a:r>
              <a:rPr lang="sv-SE" dirty="0" err="1"/>
              <a:t>wall</a:t>
            </a:r>
            <a:r>
              <a:rPr lang="sv-SE" dirty="0"/>
              <a:t> </a:t>
            </a:r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want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window</a:t>
            </a:r>
            <a:r>
              <a:rPr lang="sv-SE" dirty="0"/>
              <a:t>.</a:t>
            </a:r>
          </a:p>
          <a:p>
            <a:r>
              <a:rPr lang="sv-SE" dirty="0"/>
              <a:t>The </a:t>
            </a:r>
            <a:r>
              <a:rPr lang="sv-SE" dirty="0" err="1"/>
              <a:t>upper</a:t>
            </a:r>
            <a:r>
              <a:rPr lang="sv-SE" dirty="0"/>
              <a:t> and </a:t>
            </a:r>
            <a:r>
              <a:rPr lang="sv-SE" dirty="0" err="1"/>
              <a:t>lower</a:t>
            </a:r>
            <a:r>
              <a:rPr lang="sv-SE" dirty="0"/>
              <a:t> </a:t>
            </a:r>
            <a:r>
              <a:rPr lang="sv-SE" dirty="0" err="1"/>
              <a:t>edge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window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 </a:t>
            </a:r>
            <a:r>
              <a:rPr lang="sv-SE" dirty="0" err="1"/>
              <a:t>towards</a:t>
            </a:r>
            <a:r>
              <a:rPr lang="sv-SE" dirty="0"/>
              <a:t> the </a:t>
            </a:r>
            <a:r>
              <a:rPr lang="sv-SE" dirty="0" err="1"/>
              <a:t>centerpoint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870" y="1038848"/>
            <a:ext cx="4013312" cy="539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13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reached</a:t>
            </a:r>
            <a:r>
              <a:rPr lang="sv-SE" dirty="0"/>
              <a:t> a </a:t>
            </a:r>
            <a:r>
              <a:rPr lang="sv-SE" dirty="0" err="1"/>
              <a:t>certain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If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drawn</a:t>
            </a:r>
            <a:r>
              <a:rPr lang="sv-SE" dirty="0"/>
              <a:t> all the </a:t>
            </a:r>
            <a:r>
              <a:rPr lang="sv-SE" dirty="0" err="1"/>
              <a:t>lines</a:t>
            </a:r>
            <a:r>
              <a:rPr lang="sv-SE" dirty="0"/>
              <a:t> as </a:t>
            </a:r>
            <a:r>
              <a:rPr lang="sv-SE" dirty="0" err="1"/>
              <a:t>shown</a:t>
            </a:r>
            <a:r>
              <a:rPr lang="sv-SE" dirty="0"/>
              <a:t> in the presentation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a ”</a:t>
            </a:r>
            <a:r>
              <a:rPr lang="sv-SE" dirty="0" err="1"/>
              <a:t>depth</a:t>
            </a:r>
            <a:r>
              <a:rPr lang="sv-SE" dirty="0"/>
              <a:t>” in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drawing</a:t>
            </a:r>
            <a:r>
              <a:rPr lang="sv-SE" dirty="0"/>
              <a:t>. </a:t>
            </a:r>
          </a:p>
          <a:p>
            <a:pPr marL="0" indent="0">
              <a:buNone/>
            </a:pPr>
            <a:r>
              <a:rPr lang="sv-SE" dirty="0" err="1"/>
              <a:t>But</a:t>
            </a:r>
            <a:r>
              <a:rPr lang="sv-SE" dirty="0"/>
              <a:t> it </a:t>
            </a:r>
            <a:r>
              <a:rPr lang="sv-SE" dirty="0" err="1"/>
              <a:t>isn’t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the </a:t>
            </a:r>
            <a:r>
              <a:rPr lang="sv-SE" dirty="0" err="1"/>
              <a:t>inclination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show </a:t>
            </a:r>
            <a:r>
              <a:rPr lang="sv-SE" dirty="0" err="1"/>
              <a:t>perspective</a:t>
            </a:r>
            <a:r>
              <a:rPr lang="sv-SE" dirty="0"/>
              <a:t>. </a:t>
            </a:r>
            <a:r>
              <a:rPr lang="sv-SE" dirty="0" err="1"/>
              <a:t>There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ways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creating</a:t>
            </a:r>
            <a:r>
              <a:rPr lang="sv-SE" dirty="0"/>
              <a:t> </a:t>
            </a:r>
            <a:r>
              <a:rPr lang="sv-SE" dirty="0" err="1"/>
              <a:t>depth</a:t>
            </a:r>
            <a:r>
              <a:rPr lang="sv-SE" dirty="0"/>
              <a:t> in </a:t>
            </a:r>
            <a:r>
              <a:rPr lang="sv-SE" dirty="0" err="1"/>
              <a:t>sketches</a:t>
            </a:r>
            <a:r>
              <a:rPr lang="sv-SE" dirty="0"/>
              <a:t>. Like </a:t>
            </a:r>
            <a:r>
              <a:rPr lang="sv-SE" dirty="0" err="1"/>
              <a:t>drawing</a:t>
            </a:r>
            <a:r>
              <a:rPr lang="sv-SE" dirty="0"/>
              <a:t> the </a:t>
            </a:r>
            <a:r>
              <a:rPr lang="sv-SE" dirty="0" err="1"/>
              <a:t>items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close</a:t>
            </a:r>
            <a:r>
              <a:rPr lang="sv-SE" dirty="0"/>
              <a:t> </a:t>
            </a:r>
            <a:r>
              <a:rPr lang="sv-SE" dirty="0" err="1"/>
              <a:t>bigger</a:t>
            </a:r>
            <a:r>
              <a:rPr lang="sv-SE" dirty="0"/>
              <a:t> and the </a:t>
            </a:r>
            <a:r>
              <a:rPr lang="sv-SE" dirty="0" err="1"/>
              <a:t>items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far </a:t>
            </a:r>
            <a:r>
              <a:rPr lang="sv-SE" dirty="0" err="1"/>
              <a:t>away</a:t>
            </a:r>
            <a:r>
              <a:rPr lang="sv-SE" dirty="0"/>
              <a:t> in the sketch </a:t>
            </a:r>
            <a:r>
              <a:rPr lang="sv-SE" dirty="0" err="1"/>
              <a:t>smaller</a:t>
            </a:r>
            <a:r>
              <a:rPr lang="sv-SE" dirty="0"/>
              <a:t>.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help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technique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enhance</a:t>
            </a:r>
            <a:r>
              <a:rPr lang="sv-SE" dirty="0"/>
              <a:t> the </a:t>
            </a:r>
            <a:r>
              <a:rPr lang="sv-SE" dirty="0" err="1"/>
              <a:t>felling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depth</a:t>
            </a:r>
            <a:r>
              <a:rPr lang="sv-SE" dirty="0"/>
              <a:t> in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021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484312" y="685800"/>
            <a:ext cx="5081382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dirty="0"/>
              <a:t>Step 5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1484312" y="1836295"/>
            <a:ext cx="5081382" cy="5021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going to make a </a:t>
            </a:r>
            <a:r>
              <a:rPr lang="sv-SE" dirty="0" err="1"/>
              <a:t>nice</a:t>
            </a:r>
            <a:r>
              <a:rPr lang="sv-SE" dirty="0"/>
              <a:t> </a:t>
            </a:r>
            <a:r>
              <a:rPr lang="sv-SE" dirty="0" err="1"/>
              <a:t>floor</a:t>
            </a:r>
            <a:r>
              <a:rPr lang="sv-SE" dirty="0"/>
              <a:t> inside </a:t>
            </a:r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. A </a:t>
            </a:r>
            <a:r>
              <a:rPr lang="sv-SE" dirty="0" err="1"/>
              <a:t>checkered</a:t>
            </a:r>
            <a:r>
              <a:rPr lang="sv-SE" dirty="0"/>
              <a:t> </a:t>
            </a:r>
            <a:r>
              <a:rPr lang="sv-SE" dirty="0" err="1"/>
              <a:t>floor</a:t>
            </a:r>
            <a:r>
              <a:rPr lang="sv-SE" dirty="0"/>
              <a:t>. </a:t>
            </a:r>
          </a:p>
          <a:p>
            <a:r>
              <a:rPr lang="sv-SE" dirty="0"/>
              <a:t>Make </a:t>
            </a:r>
            <a:r>
              <a:rPr lang="sv-SE" dirty="0" err="1"/>
              <a:t>three</a:t>
            </a:r>
            <a:r>
              <a:rPr lang="sv-SE" dirty="0"/>
              <a:t> </a:t>
            </a:r>
            <a:r>
              <a:rPr lang="sv-SE" dirty="0" err="1"/>
              <a:t>lines</a:t>
            </a:r>
            <a:r>
              <a:rPr lang="sv-SE" dirty="0"/>
              <a:t> over the </a:t>
            </a:r>
            <a:r>
              <a:rPr lang="sv-SE" dirty="0" err="1"/>
              <a:t>floor</a:t>
            </a:r>
            <a:r>
              <a:rPr lang="sv-SE" dirty="0"/>
              <a:t> area. From the </a:t>
            </a:r>
            <a:r>
              <a:rPr lang="sv-SE" dirty="0" err="1"/>
              <a:t>centerpoint</a:t>
            </a:r>
            <a:r>
              <a:rPr lang="sv-SE" dirty="0"/>
              <a:t> down to the </a:t>
            </a:r>
            <a:r>
              <a:rPr lang="sv-SE" dirty="0" err="1"/>
              <a:t>bottom</a:t>
            </a:r>
            <a:r>
              <a:rPr lang="sv-SE" dirty="0"/>
              <a:t> </a:t>
            </a:r>
            <a:r>
              <a:rPr lang="sv-SE" dirty="0" err="1"/>
              <a:t>edge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paper.</a:t>
            </a:r>
          </a:p>
          <a:p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make </a:t>
            </a:r>
            <a:r>
              <a:rPr lang="sv-SE" dirty="0" err="1"/>
              <a:t>parallel</a:t>
            </a:r>
            <a:r>
              <a:rPr lang="sv-SE" dirty="0"/>
              <a:t> </a:t>
            </a:r>
            <a:r>
              <a:rPr lang="sv-SE" dirty="0" err="1"/>
              <a:t>vertical</a:t>
            </a:r>
            <a:r>
              <a:rPr lang="sv-SE" dirty="0"/>
              <a:t> </a:t>
            </a:r>
            <a:r>
              <a:rPr lang="sv-SE" dirty="0" err="1"/>
              <a:t>lines</a:t>
            </a:r>
            <a:r>
              <a:rPr lang="sv-SE" dirty="0"/>
              <a:t> </a:t>
            </a:r>
            <a:r>
              <a:rPr lang="sv-SE" dirty="0" err="1"/>
              <a:t>across</a:t>
            </a:r>
            <a:r>
              <a:rPr lang="sv-SE" dirty="0"/>
              <a:t> the </a:t>
            </a:r>
            <a:r>
              <a:rPr lang="sv-SE" dirty="0" err="1"/>
              <a:t>floor</a:t>
            </a:r>
            <a:r>
              <a:rPr lang="sv-SE" dirty="0"/>
              <a:t>. The </a:t>
            </a:r>
            <a:r>
              <a:rPr lang="sv-SE" dirty="0" err="1"/>
              <a:t>closer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get to the </a:t>
            </a:r>
            <a:r>
              <a:rPr lang="sv-SE" dirty="0" err="1"/>
              <a:t>bottom</a:t>
            </a:r>
            <a:r>
              <a:rPr lang="sv-SE" dirty="0"/>
              <a:t> </a:t>
            </a:r>
            <a:r>
              <a:rPr lang="sv-SE" dirty="0" err="1"/>
              <a:t>edge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paper the </a:t>
            </a:r>
            <a:r>
              <a:rPr lang="sv-SE" dirty="0" err="1"/>
              <a:t>more</a:t>
            </a:r>
            <a:r>
              <a:rPr lang="sv-SE" dirty="0"/>
              <a:t> space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inbetween</a:t>
            </a:r>
            <a:r>
              <a:rPr lang="sv-SE" dirty="0"/>
              <a:t> the </a:t>
            </a:r>
            <a:r>
              <a:rPr lang="sv-SE" dirty="0" err="1"/>
              <a:t>lines</a:t>
            </a:r>
            <a:r>
              <a:rPr lang="sv-SE" dirty="0"/>
              <a:t>.</a:t>
            </a:r>
          </a:p>
          <a:p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floor</a:t>
            </a:r>
            <a:r>
              <a:rPr lang="sv-SE" dirty="0"/>
              <a:t>!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869" y="1038848"/>
            <a:ext cx="4035998" cy="534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484312" y="685800"/>
            <a:ext cx="5081382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v-SE" dirty="0"/>
              <a:t>Step 6</a:t>
            </a: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1484311" y="1993692"/>
            <a:ext cx="5081382" cy="5021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made</a:t>
            </a:r>
            <a:r>
              <a:rPr lang="sv-SE" dirty="0"/>
              <a:t> a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base</a:t>
            </a:r>
            <a:r>
              <a:rPr lang="sv-SE" dirty="0"/>
              <a:t> for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 and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going to make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.</a:t>
            </a:r>
          </a:p>
          <a:p>
            <a:r>
              <a:rPr lang="sv-SE" dirty="0"/>
              <a:t>Start by </a:t>
            </a:r>
            <a:r>
              <a:rPr lang="sv-SE" dirty="0" err="1"/>
              <a:t>erasing</a:t>
            </a:r>
            <a:r>
              <a:rPr lang="sv-SE" dirty="0"/>
              <a:t> the cross on the </a:t>
            </a:r>
            <a:r>
              <a:rPr lang="sv-SE" dirty="0" err="1"/>
              <a:t>farther</a:t>
            </a:r>
            <a:r>
              <a:rPr lang="sv-SE" dirty="0"/>
              <a:t> </a:t>
            </a:r>
            <a:r>
              <a:rPr lang="sv-SE" dirty="0" err="1"/>
              <a:t>wall</a:t>
            </a:r>
            <a:r>
              <a:rPr lang="sv-SE" dirty="0"/>
              <a:t>, </a:t>
            </a:r>
            <a:r>
              <a:rPr lang="sv-SE" dirty="0" err="1"/>
              <a:t>you</a:t>
            </a:r>
            <a:r>
              <a:rPr lang="sv-SE" dirty="0"/>
              <a:t> no </a:t>
            </a:r>
            <a:r>
              <a:rPr lang="sv-SE" dirty="0" err="1"/>
              <a:t>longer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it.</a:t>
            </a:r>
          </a:p>
          <a:p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furnish</a:t>
            </a:r>
            <a:r>
              <a:rPr lang="sv-SE" dirty="0"/>
              <a:t>, color and </a:t>
            </a:r>
            <a:r>
              <a:rPr lang="sv-SE" dirty="0" err="1"/>
              <a:t>decorate</a:t>
            </a:r>
            <a:r>
              <a:rPr lang="sv-SE" dirty="0"/>
              <a:t> the </a:t>
            </a:r>
            <a:r>
              <a:rPr lang="sv-SE" dirty="0" err="1"/>
              <a:t>environment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. </a:t>
            </a:r>
            <a:r>
              <a:rPr lang="sv-SE" dirty="0" err="1"/>
              <a:t>Don´t</a:t>
            </a:r>
            <a:r>
              <a:rPr lang="sv-SE" dirty="0"/>
              <a:t> </a:t>
            </a:r>
            <a:r>
              <a:rPr lang="sv-SE" dirty="0" err="1"/>
              <a:t>forget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though</a:t>
            </a:r>
            <a:r>
              <a:rPr lang="sv-SE" dirty="0"/>
              <a:t> the </a:t>
            </a:r>
            <a:r>
              <a:rPr lang="sv-SE" dirty="0" err="1"/>
              <a:t>window</a:t>
            </a:r>
            <a:r>
              <a:rPr lang="sv-SE" dirty="0"/>
              <a:t> and </a:t>
            </a:r>
            <a:r>
              <a:rPr lang="sv-SE" dirty="0" err="1"/>
              <a:t>into</a:t>
            </a:r>
            <a:r>
              <a:rPr lang="sv-SE" dirty="0"/>
              <a:t> the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room</a:t>
            </a:r>
            <a:r>
              <a:rPr lang="sv-SE" dirty="0"/>
              <a:t> </a:t>
            </a:r>
            <a:r>
              <a:rPr lang="sv-SE" dirty="0" err="1"/>
              <a:t>next</a:t>
            </a:r>
            <a:r>
              <a:rPr lang="sv-SE" dirty="0"/>
              <a:t> door. 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868" y="1038848"/>
            <a:ext cx="4053432" cy="524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754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1257</TotalTime>
  <Words>536</Words>
  <Application>Microsoft Office PowerPoint</Application>
  <PresentationFormat>Bredbild</PresentationFormat>
  <Paragraphs>37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Drawing with perspectives</vt:lpstr>
      <vt:lpstr>PowerPoint-presentation</vt:lpstr>
      <vt:lpstr>Step 1</vt:lpstr>
      <vt:lpstr>PowerPoint-presentation</vt:lpstr>
      <vt:lpstr>PowerPoint-presentation</vt:lpstr>
      <vt:lpstr>PowerPoint-presentation</vt:lpstr>
      <vt:lpstr>Now we have reached a certain point…</vt:lpstr>
      <vt:lpstr>PowerPoint-presentation</vt:lpstr>
      <vt:lpstr>PowerPoint-presentation</vt:lpstr>
      <vt:lpstr>This is an example of how it can look when finished!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Rita med perspektiv</dc:title>
  <dc:creator>Martina Danborg</dc:creator>
  <cp:lastModifiedBy>Martina Danborg</cp:lastModifiedBy>
  <cp:revision>18</cp:revision>
  <dcterms:created xsi:type="dcterms:W3CDTF">2016-12-19T10:08:25Z</dcterms:created>
  <dcterms:modified xsi:type="dcterms:W3CDTF">2016-12-20T07:54:43Z</dcterms:modified>
</cp:coreProperties>
</file>